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2/9/15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2/9/15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2/9/15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2/9/15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2/9/15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2/9/15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2/9/15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C628-1B9C-41C7-966C-F631824C1FB9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B9C628-1B9C-41C7-966C-F631824C1FB9}" type="datetimeFigureOut">
              <a:rPr lang="en-US" smtClean="0"/>
              <a:t>2/9/15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9A2C63-9465-4063-B639-858D796A61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Shakespeare’s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Shakespeare Pre-Reading for </a:t>
            </a:r>
            <a:r>
              <a:rPr lang="en-US" i="1" dirty="0" smtClean="0"/>
              <a:t>Romeo &amp; Juliet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Shakespeare’s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an English sentence, meaning is dependent on the place given each word.  Shakespeare frequently shifts his sentences away from “normal” English arrangements—often in order to create: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rhythm he seeks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use a line’s poetic rhythm to emphasize a particular word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give a character his or her own speech patterns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allow the character to speak in a special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0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Shakespeare’s sentences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Shakespeare often places the verb before the subject.</a:t>
            </a:r>
          </a:p>
          <a:p>
            <a:pPr marL="0" lvl="1" indent="0">
              <a:buNone/>
            </a:pPr>
            <a:r>
              <a:rPr lang="en-US" dirty="0"/>
              <a:t>	</a:t>
            </a:r>
            <a:r>
              <a:rPr lang="en-US" dirty="0" smtClean="0"/>
              <a:t>Instead </a:t>
            </a:r>
            <a:r>
              <a:rPr lang="en-US" dirty="0"/>
              <a:t>of “He goes,” we find “Goes he”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Shakespeare also places the object before the subject and verb.</a:t>
            </a:r>
          </a:p>
          <a:p>
            <a:pPr marL="914400" lvl="2" indent="0">
              <a:buNone/>
            </a:pPr>
            <a:r>
              <a:rPr lang="en-US" sz="2600" dirty="0"/>
              <a:t>Instead of “I hit him,” we might find “Hit him I”</a:t>
            </a:r>
            <a:r>
              <a:rPr lang="en-US" sz="2600" dirty="0" smtClean="0"/>
              <a:t>.</a:t>
            </a:r>
          </a:p>
          <a:p>
            <a:r>
              <a:rPr lang="en-US" dirty="0" smtClean="0"/>
              <a:t>In order to create sentences more like the English of everyday speech, one can rearrange the words in familiar order.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290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Shakespeare’s sentences &amp; </a:t>
            </a:r>
            <a:r>
              <a:rPr lang="en-US" sz="2400" i="1" dirty="0" smtClean="0"/>
              <a:t>Romeo &amp; Juliet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</a:t>
            </a:r>
            <a:r>
              <a:rPr lang="en-US" i="1" dirty="0" smtClean="0"/>
              <a:t>Romeo &amp; Juliet</a:t>
            </a:r>
            <a:r>
              <a:rPr lang="en-US" dirty="0" smtClean="0"/>
              <a:t>, as in other Shakespeare plays, sentences are sometimes complicated not because of unusual structures but because Shakespeare omits words and parts of words that English sentences normally require.</a:t>
            </a:r>
          </a:p>
          <a:p>
            <a:pPr lvl="1"/>
            <a:r>
              <a:rPr lang="en-US" dirty="0" smtClean="0"/>
              <a:t>Example:  In conversation, we, too, often omit words.  We say, “Heard from him yet?” and our hearer supplies the missing “</a:t>
            </a:r>
            <a:r>
              <a:rPr lang="en-US" dirty="0"/>
              <a:t>H</a:t>
            </a:r>
            <a:r>
              <a:rPr lang="en-US" dirty="0" smtClean="0"/>
              <a:t>ave you.”</a:t>
            </a:r>
          </a:p>
          <a:p>
            <a:pPr lvl="1"/>
            <a:r>
              <a:rPr lang="en-US" dirty="0" smtClean="0"/>
              <a:t>Example from </a:t>
            </a:r>
            <a:r>
              <a:rPr lang="en-US" i="1" dirty="0" smtClean="0"/>
              <a:t>Romeo &amp; Juliet</a:t>
            </a:r>
            <a:r>
              <a:rPr lang="en-US" dirty="0" smtClean="0"/>
              <a:t>:  The character Montague asks “were you by?” instead of “were you nearby?”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7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Shakespearean Wordplay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</a:t>
            </a:r>
            <a:r>
              <a:rPr lang="en-US" i="1" dirty="0" smtClean="0"/>
              <a:t>Romeo &amp; Juliet</a:t>
            </a:r>
            <a:r>
              <a:rPr lang="en-US" dirty="0" smtClean="0"/>
              <a:t>, Shakespeare uses a ton of puns, metaphors, and </a:t>
            </a:r>
            <a:r>
              <a:rPr lang="en-US" dirty="0" err="1" smtClean="0"/>
              <a:t>oxymorons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pun is a play on words that have more than one meaning.</a:t>
            </a:r>
          </a:p>
          <a:p>
            <a:r>
              <a:rPr lang="en-US" dirty="0" smtClean="0"/>
              <a:t>A metaphor is the comparison between two seemingly unlike things.</a:t>
            </a:r>
          </a:p>
          <a:p>
            <a:r>
              <a:rPr lang="en-US" dirty="0" smtClean="0"/>
              <a:t>An oxymoron is </a:t>
            </a:r>
            <a:r>
              <a:rPr lang="en-US" dirty="0"/>
              <a:t>a figure of speech in which apparently contradictory terms appear in </a:t>
            </a:r>
            <a:r>
              <a:rPr lang="en-US" dirty="0" smtClean="0"/>
              <a:t>conjunction.</a:t>
            </a:r>
          </a:p>
          <a:p>
            <a:r>
              <a:rPr lang="en-US" b="1" dirty="0" smtClean="0"/>
              <a:t>Note:  </a:t>
            </a:r>
            <a:r>
              <a:rPr lang="en-US" dirty="0" smtClean="0"/>
              <a:t>We will stop periodically throughout the play as examples of puns, metaphors, and </a:t>
            </a:r>
            <a:r>
              <a:rPr lang="en-US" dirty="0" err="1" smtClean="0"/>
              <a:t>oxymorons</a:t>
            </a:r>
            <a:r>
              <a:rPr lang="en-US" dirty="0" smtClean="0"/>
              <a:t> arise.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567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facts…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Shakespeare is considered </a:t>
            </a:r>
            <a:r>
              <a:rPr lang="en-US" dirty="0" smtClean="0"/>
              <a:t>a genius</a:t>
            </a:r>
            <a:r>
              <a:rPr lang="en-US" dirty="0" smtClean="0"/>
              <a:t>.  He wrote 37 plays in approximately 21 years and is believed to have coined over 1,000 </a:t>
            </a:r>
            <a:r>
              <a:rPr lang="en-US" dirty="0" smtClean="0"/>
              <a:t>words and phrases, </a:t>
            </a:r>
            <a:r>
              <a:rPr lang="en-US" dirty="0" smtClean="0"/>
              <a:t>many of which are still in use today.</a:t>
            </a:r>
          </a:p>
          <a:p>
            <a:r>
              <a:rPr lang="en-US" dirty="0" smtClean="0"/>
              <a:t>Shakespeare’s language is difficult to understand, however, once readers learn to recognize his techniques the meaning behind the words </a:t>
            </a:r>
            <a:r>
              <a:rPr lang="en-US" dirty="0" smtClean="0"/>
              <a:t>begin </a:t>
            </a:r>
            <a:r>
              <a:rPr lang="en-US" dirty="0" smtClean="0"/>
              <a:t>to shine through.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kespeare words used tod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400"/>
            <a:ext cx="5118100" cy="661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41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336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Shakespeare’s Language</vt:lpstr>
      <vt:lpstr>Shakespeare’s sentences</vt:lpstr>
      <vt:lpstr>Shakespeare’s sentences continued</vt:lpstr>
      <vt:lpstr>Shakespeare’s sentences &amp; Romeo &amp; Juliet</vt:lpstr>
      <vt:lpstr>Shakespearean Wordplay</vt:lpstr>
      <vt:lpstr>Some facts…</vt:lpstr>
      <vt:lpstr>PowerPoint Presentation</vt:lpstr>
    </vt:vector>
  </TitlesOfParts>
  <Company>BPS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Shakespeare’s Language</dc:title>
  <dc:creator>bps</dc:creator>
  <cp:lastModifiedBy>Hilary Filkins</cp:lastModifiedBy>
  <cp:revision>6</cp:revision>
  <dcterms:created xsi:type="dcterms:W3CDTF">2012-12-21T16:59:39Z</dcterms:created>
  <dcterms:modified xsi:type="dcterms:W3CDTF">2015-02-09T14:46:19Z</dcterms:modified>
</cp:coreProperties>
</file>