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And Then There Were None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Mystery Vocabulary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71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230114"/>
              </p:ext>
            </p:extLst>
          </p:nvPr>
        </p:nvGraphicFramePr>
        <p:xfrm>
          <a:off x="165100" y="127000"/>
          <a:ext cx="11874500" cy="599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767"/>
                <a:gridCol w="9731733"/>
              </a:tblGrid>
              <a:tr h="119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Alibi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 excuse that an accused person uses to show that he/she was somewhere else than at the scene of the crime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Breakthrough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 advance or discovery that helps solve a crime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Clue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 fact or object that helps to solve mysteries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Crime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 act committed in violation of the law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8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Deduce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infer by logical reasoning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7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03888"/>
              </p:ext>
            </p:extLst>
          </p:nvPr>
        </p:nvGraphicFramePr>
        <p:xfrm>
          <a:off x="215900" y="203198"/>
          <a:ext cx="11772900" cy="5867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434"/>
                <a:gridCol w="9648466"/>
              </a:tblGrid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Detective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 person who investigates crimes and gathers information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00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Evidence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Something, such as a witness statement or object that is used as proof in a crime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Hunch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 guess or feeling not based on known facts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Motive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 inner drive that causes a person to do something or act in a certain way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Mystery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Something that is secret or unknown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7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534503"/>
              </p:ext>
            </p:extLst>
          </p:nvPr>
        </p:nvGraphicFramePr>
        <p:xfrm>
          <a:off x="203200" y="190500"/>
          <a:ext cx="11734800" cy="5930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557"/>
                <a:gridCol w="9617243"/>
              </a:tblGrid>
              <a:tr h="118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Plot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arrangement of incidents in a story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Purloin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 steal or filch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Red Herring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Something that is used to divert attention from the basic issue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Setting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time, place, environment and surrounding circumstances of a story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6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Sleuth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Another name for a detective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8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14858"/>
              </p:ext>
            </p:extLst>
          </p:nvPr>
        </p:nvGraphicFramePr>
        <p:xfrm>
          <a:off x="139700" y="165099"/>
          <a:ext cx="11887200" cy="594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059"/>
                <a:gridCol w="9742141"/>
              </a:tblGrid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Suspect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 person who is thought to have committed a crime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Victim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Someone who is harmed or suffers some loss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Witness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Someone who saw or can give a firsthand account of something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1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202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And Then There Were None</vt:lpstr>
      <vt:lpstr>PowerPoint Presentation</vt:lpstr>
      <vt:lpstr>PowerPoint Presentation</vt:lpstr>
      <vt:lpstr>PowerPoint Presentation</vt:lpstr>
      <vt:lpstr>PowerPoint Presentation</vt:lpstr>
    </vt:vector>
  </TitlesOfParts>
  <Company>Brockton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Then There Were None</dc:title>
  <dc:creator>HILARY M. FILKINS</dc:creator>
  <cp:lastModifiedBy>HILARY M. FILKINS</cp:lastModifiedBy>
  <cp:revision>1</cp:revision>
  <dcterms:created xsi:type="dcterms:W3CDTF">2014-09-04T19:08:38Z</dcterms:created>
  <dcterms:modified xsi:type="dcterms:W3CDTF">2014-09-04T19:14:34Z</dcterms:modified>
</cp:coreProperties>
</file>