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Ethos, Pathos, &amp; Logos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Modes of Persuasion Used to Convince Audiences</a:t>
            </a:r>
          </a:p>
        </p:txBody>
      </p:sp>
    </p:spTree>
    <p:extLst>
      <p:ext uri="{BB962C8B-B14F-4D97-AF65-F5344CB8AC3E}">
        <p14:creationId xmlns:p14="http://schemas.microsoft.com/office/powerpoint/2010/main" val="1058128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Ethos, or the ethical appeal, means to convince an audience of an author’s credibility or character.</a:t>
            </a:r>
          </a:p>
          <a:p>
            <a:r>
              <a:rPr lang="en-US" dirty="0"/>
              <a:t>An author would use ethos to show his audience he is a credible source and worth listening to.  </a:t>
            </a:r>
          </a:p>
          <a:p>
            <a:r>
              <a:rPr lang="en-US" dirty="0"/>
              <a:t>Ethos is the Greek word for “character.” </a:t>
            </a:r>
          </a:p>
          <a:p>
            <a:r>
              <a:rPr lang="en-US" dirty="0"/>
              <a:t>Ethos can be developed by making yourself sound fair or unbiased, introducing your expertise or pedigree in some way, and by using correct grammar and syntax.</a:t>
            </a:r>
          </a:p>
        </p:txBody>
      </p:sp>
    </p:spTree>
    <p:extLst>
      <p:ext uri="{BB962C8B-B14F-4D97-AF65-F5344CB8AC3E}">
        <p14:creationId xmlns:p14="http://schemas.microsoft.com/office/powerpoint/2010/main" val="2111535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Pathos, or the emotional appeal, means to persuade an audience by appealing to their emotions.</a:t>
            </a:r>
          </a:p>
          <a:p>
            <a:r>
              <a:rPr lang="en-US" dirty="0"/>
              <a:t>An author uses pathos to invoke sympathy from an audience; to make the audience feel what the author wants them to feel.</a:t>
            </a:r>
          </a:p>
          <a:p>
            <a:r>
              <a:rPr lang="en-US" dirty="0"/>
              <a:t>Pathos is the Greek word for both “suffering” and experience.”</a:t>
            </a:r>
          </a:p>
          <a:p>
            <a:r>
              <a:rPr lang="en-US" dirty="0"/>
              <a:t>Pathos can be developed by using meaningful language, an emotional tone, emotion-evoking examples, and implied meanings.</a:t>
            </a:r>
          </a:p>
        </p:txBody>
      </p:sp>
    </p:spTree>
    <p:extLst>
      <p:ext uri="{BB962C8B-B14F-4D97-AF65-F5344CB8AC3E}">
        <p14:creationId xmlns:p14="http://schemas.microsoft.com/office/powerpoint/2010/main" val="2695548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Logos, or the appeal to logic, means to convince an audience by use of logic or reason.</a:t>
            </a:r>
          </a:p>
          <a:p>
            <a:r>
              <a:rPr lang="en-US" dirty="0"/>
              <a:t>To use logos would be to cite facts and statistics, historical and literal analogies, and/or citing certain authorities on a subject.</a:t>
            </a:r>
          </a:p>
          <a:p>
            <a:r>
              <a:rPr lang="en-US" dirty="0"/>
              <a:t>Logos is the Greek word for “word” or “the word or that by which the inward thought it expressed.”</a:t>
            </a:r>
          </a:p>
          <a:p>
            <a:r>
              <a:rPr lang="en-US" dirty="0"/>
              <a:t>Logos can be developed by using advanced, theoretical, or abstract language, citing facts, using historical and literal analogies, and by constructing logical arguments.</a:t>
            </a:r>
          </a:p>
        </p:txBody>
      </p:sp>
    </p:spTree>
    <p:extLst>
      <p:ext uri="{BB962C8B-B14F-4D97-AF65-F5344CB8AC3E}">
        <p14:creationId xmlns:p14="http://schemas.microsoft.com/office/powerpoint/2010/main" val="1019681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22</TotalTime>
  <Words>265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Brush Script MT</vt:lpstr>
      <vt:lpstr>Calisto MT</vt:lpstr>
      <vt:lpstr>Capital</vt:lpstr>
      <vt:lpstr>Ethos, Pathos, &amp; Logos</vt:lpstr>
      <vt:lpstr>Ethos</vt:lpstr>
      <vt:lpstr>Pathos</vt:lpstr>
      <vt:lpstr>Logos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Ethos, Pathos, &amp; Logos</dc:title>
  <dc:creator>Hilary Filkins</dc:creator>
  <cp:lastModifiedBy>HILARY M. FILKINS</cp:lastModifiedBy>
  <cp:revision>4</cp:revision>
  <dcterms:created xsi:type="dcterms:W3CDTF">2016-10-15T17:27:04Z</dcterms:created>
  <dcterms:modified xsi:type="dcterms:W3CDTF">2017-02-14T12:01:36Z</dcterms:modified>
</cp:coreProperties>
</file>