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65" r:id="rId4"/>
    <p:sldId id="258" r:id="rId5"/>
    <p:sldId id="266" r:id="rId6"/>
    <p:sldId id="259" r:id="rId7"/>
    <p:sldId id="260" r:id="rId8"/>
    <p:sldId id="271" r:id="rId9"/>
    <p:sldId id="268" r:id="rId10"/>
    <p:sldId id="270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8" d="100"/>
          <a:sy n="68" d="100"/>
        </p:scale>
        <p:origin x="57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3124200"/>
            <a:ext cx="6477000" cy="1914144"/>
          </a:xfrm>
        </p:spPr>
        <p:txBody>
          <a:bodyPr vert="horz" lIns="45720" tIns="0" rIns="45720" bIns="0" rtlCol="0" anchor="b" anchorCtr="0">
            <a:noAutofit/>
          </a:bodyPr>
          <a:lstStyle>
            <a:lvl1pPr algn="l" defTabSz="914400" rtl="0" eaLnBrk="1" latinLnBrk="0" hangingPunct="1">
              <a:lnSpc>
                <a:spcPts val="5000"/>
              </a:lnSpc>
              <a:spcBef>
                <a:spcPct val="0"/>
              </a:spcBef>
              <a:buNone/>
              <a:defRPr sz="4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800" y="5056632"/>
            <a:ext cx="6477000" cy="1174088"/>
          </a:xfrm>
        </p:spPr>
        <p:txBody>
          <a:bodyPr vert="horz" lIns="91440" tIns="0" rIns="45720" bIns="0" rtlCol="0">
            <a:normAutofit/>
          </a:bodyPr>
          <a:lstStyle>
            <a:lvl1pPr marL="0" indent="0" algn="l" defTabSz="914400" rtl="0" eaLnBrk="1" latinLnBrk="0" hangingPunct="1">
              <a:lnSpc>
                <a:spcPts val="2600"/>
              </a:lnSpc>
              <a:spcBef>
                <a:spcPts val="0"/>
              </a:spcBef>
              <a:buSzPct val="90000"/>
              <a:buFontTx/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00216"/>
            <a:ext cx="1984248" cy="274320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fld id="{1E15A0D8-1086-9442-9CFB-ACBF677B3339}" type="datetimeFigureOut">
              <a:rPr lang="en-US" smtClean="0"/>
              <a:t>3/6/2019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59352" y="6300216"/>
            <a:ext cx="3813048" cy="274320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300216"/>
            <a:ext cx="685800" cy="274320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fld id="{BEDA8539-4151-9740-B7AB-CD5F79EC4B9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5A0D8-1086-9442-9CFB-ACBF677B3339}" type="datetimeFigureOut">
              <a:rPr lang="en-US" smtClean="0"/>
              <a:t>3/6/2019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A8539-4151-9740-B7AB-CD5F79EC4B92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645152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645152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10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5A0D8-1086-9442-9CFB-ACBF677B3339}" type="datetimeFigureOut">
              <a:rPr lang="en-US" smtClean="0"/>
              <a:t>3/6/2019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A8539-4151-9740-B7AB-CD5F79EC4B9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914400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645152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645152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5A0D8-1086-9442-9CFB-ACBF677B3339}" type="datetimeFigureOut">
              <a:rPr lang="en-US" smtClean="0"/>
              <a:t>3/6/2019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A8539-4151-9740-B7AB-CD5F79EC4B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5A0D8-1086-9442-9CFB-ACBF677B3339}" type="datetimeFigureOut">
              <a:rPr lang="en-US" smtClean="0"/>
              <a:t>3/6/2019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A8539-4151-9740-B7AB-CD5F79EC4B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690048"/>
            <a:ext cx="3563938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67250" y="368490"/>
            <a:ext cx="3566160" cy="5627498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398" y="2866030"/>
            <a:ext cx="3563938" cy="2163171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5A0D8-1086-9442-9CFB-ACBF677B3339}" type="datetimeFigureOut">
              <a:rPr lang="en-US" smtClean="0"/>
              <a:t>3/6/2019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A8539-4151-9740-B7AB-CD5F79EC4B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7546" y="1524000"/>
            <a:ext cx="356616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17544" y="2699982"/>
            <a:ext cx="3566160" cy="2163171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5A0D8-1086-9442-9CFB-ACBF677B3339}" type="datetimeFigureOut">
              <a:rPr lang="en-US" smtClean="0"/>
              <a:t>3/6/2019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A8539-4151-9740-B7AB-CD5F79EC4B92}" type="slidenum">
              <a:rPr lang="en-US" smtClean="0"/>
              <a:t>‹#›</a:t>
            </a:fld>
            <a:endParaRPr lang="en-US"/>
          </a:p>
        </p:txBody>
      </p:sp>
      <p:grpSp>
        <p:nvGrpSpPr>
          <p:cNvPr id="3" name="Group 7"/>
          <p:cNvGrpSpPr/>
          <p:nvPr/>
        </p:nvGrpSpPr>
        <p:grpSpPr>
          <a:xfrm rot="21421631">
            <a:off x="629028" y="505650"/>
            <a:ext cx="3850925" cy="5516274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Picture Placeholder 9"/>
          <p:cNvSpPr>
            <a:spLocks noGrp="1"/>
          </p:cNvSpPr>
          <p:nvPr>
            <p:ph type="pic" sz="quarter" idx="14"/>
          </p:nvPr>
        </p:nvSpPr>
        <p:spPr>
          <a:xfrm rot="21421631">
            <a:off x="808793" y="667560"/>
            <a:ext cx="3468664" cy="512472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13"/>
          <p:cNvGrpSpPr/>
          <p:nvPr/>
        </p:nvGrpSpPr>
        <p:grpSpPr>
          <a:xfrm rot="21214351">
            <a:off x="313409" y="3520798"/>
            <a:ext cx="4088024" cy="3026020"/>
            <a:chOff x="1524000" y="381000"/>
            <a:chExt cx="3657600" cy="4737978"/>
          </a:xfrm>
        </p:grpSpPr>
        <p:sp>
          <p:nvSpPr>
            <p:cNvPr id="15" name="Rectangle 14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7" name="Picture Placeholder 9"/>
          <p:cNvSpPr>
            <a:spLocks noGrp="1"/>
          </p:cNvSpPr>
          <p:nvPr>
            <p:ph type="pic" sz="quarter" idx="16"/>
          </p:nvPr>
        </p:nvSpPr>
        <p:spPr>
          <a:xfrm rot="21214351">
            <a:off x="491057" y="3682579"/>
            <a:ext cx="3704109" cy="269708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/>
              <a:t>Click icon to add picture</a:t>
            </a:r>
            <a:endParaRPr/>
          </a:p>
        </p:txBody>
      </p:sp>
      <p:grpSp>
        <p:nvGrpSpPr>
          <p:cNvPr id="8" name="Group 9"/>
          <p:cNvGrpSpPr/>
          <p:nvPr/>
        </p:nvGrpSpPr>
        <p:grpSpPr>
          <a:xfrm rot="232774">
            <a:off x="169481" y="241256"/>
            <a:ext cx="4088024" cy="3026020"/>
            <a:chOff x="1524000" y="381000"/>
            <a:chExt cx="3657600" cy="4737978"/>
          </a:xfrm>
        </p:grpSpPr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Picture Placeholder 9"/>
          <p:cNvSpPr>
            <a:spLocks noGrp="1"/>
          </p:cNvSpPr>
          <p:nvPr>
            <p:ph type="pic" sz="quarter" idx="15"/>
          </p:nvPr>
        </p:nvSpPr>
        <p:spPr>
          <a:xfrm rot="232774">
            <a:off x="347129" y="403037"/>
            <a:ext cx="3704109" cy="269708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3434" y="1524000"/>
            <a:ext cx="356616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13432" y="2699982"/>
            <a:ext cx="3566160" cy="2163171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5A0D8-1086-9442-9CFB-ACBF677B3339}" type="datetimeFigureOut">
              <a:rPr lang="en-US" smtClean="0"/>
              <a:t>3/6/2019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A8539-4151-9740-B7AB-CD5F79EC4B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762374"/>
            <a:ext cx="731520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3600" b="1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grpSp>
        <p:nvGrpSpPr>
          <p:cNvPr id="3" name="Group 8"/>
          <p:cNvGrpSpPr/>
          <p:nvPr/>
        </p:nvGrpSpPr>
        <p:grpSpPr>
          <a:xfrm rot="232774">
            <a:off x="2059282" y="379100"/>
            <a:ext cx="5031327" cy="3443312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928736"/>
            <a:ext cx="7315200" cy="987970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5A0D8-1086-9442-9CFB-ACBF677B3339}" type="datetimeFigureOut">
              <a:rPr lang="en-US" smtClean="0"/>
              <a:t>3/6/2019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A8539-4151-9740-B7AB-CD5F79EC4B92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Picture Placeholder 9"/>
          <p:cNvSpPr>
            <a:spLocks noGrp="1"/>
          </p:cNvSpPr>
          <p:nvPr>
            <p:ph type="pic" sz="quarter" idx="15"/>
          </p:nvPr>
        </p:nvSpPr>
        <p:spPr>
          <a:xfrm rot="232774">
            <a:off x="2248157" y="564564"/>
            <a:ext cx="4653577" cy="307238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762374"/>
            <a:ext cx="731520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3600" b="1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grpSp>
        <p:nvGrpSpPr>
          <p:cNvPr id="3" name="Group 13"/>
          <p:cNvGrpSpPr/>
          <p:nvPr/>
        </p:nvGrpSpPr>
        <p:grpSpPr>
          <a:xfrm rot="21420000">
            <a:off x="113687" y="116368"/>
            <a:ext cx="3969060" cy="3705360"/>
            <a:chOff x="1524000" y="381000"/>
            <a:chExt cx="3657600" cy="4737978"/>
          </a:xfrm>
        </p:grpSpPr>
        <p:sp>
          <p:nvSpPr>
            <p:cNvPr id="15" name="Rectangle 14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7" name="Picture Placeholder 9"/>
          <p:cNvSpPr>
            <a:spLocks noGrp="1"/>
          </p:cNvSpPr>
          <p:nvPr>
            <p:ph type="pic" sz="quarter" idx="17"/>
          </p:nvPr>
        </p:nvSpPr>
        <p:spPr>
          <a:xfrm rot="21420000">
            <a:off x="299151" y="304998"/>
            <a:ext cx="3598455" cy="3334235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/>
              <a:t>Click icon to add picture</a:t>
            </a:r>
            <a:endParaRPr/>
          </a:p>
        </p:txBody>
      </p:sp>
      <p:grpSp>
        <p:nvGrpSpPr>
          <p:cNvPr id="8" name="Group 9"/>
          <p:cNvGrpSpPr/>
          <p:nvPr/>
        </p:nvGrpSpPr>
        <p:grpSpPr>
          <a:xfrm rot="360000">
            <a:off x="4165479" y="323141"/>
            <a:ext cx="4792693" cy="3443312"/>
            <a:chOff x="1524000" y="381000"/>
            <a:chExt cx="3657600" cy="4737978"/>
          </a:xfrm>
        </p:grpSpPr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Picture Placeholder 9"/>
          <p:cNvSpPr>
            <a:spLocks noGrp="1"/>
          </p:cNvSpPr>
          <p:nvPr>
            <p:ph type="pic" sz="quarter" idx="16"/>
          </p:nvPr>
        </p:nvSpPr>
        <p:spPr>
          <a:xfrm rot="360000">
            <a:off x="4336486" y="507668"/>
            <a:ext cx="4432860" cy="307238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926106"/>
            <a:ext cx="7315200" cy="990600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5A0D8-1086-9442-9CFB-ACBF677B3339}" type="datetimeFigureOut">
              <a:rPr lang="en-US" smtClean="0"/>
              <a:t>3/6/2019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A8539-4151-9740-B7AB-CD5F79EC4B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5A0D8-1086-9442-9CFB-ACBF677B3339}" type="datetimeFigureOut">
              <a:rPr lang="en-US" smtClean="0"/>
              <a:t>3/6/2019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A8539-4151-9740-B7AB-CD5F79EC4B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5A0D8-1086-9442-9CFB-ACBF677B3339}" type="datetimeFigureOut">
              <a:rPr lang="en-US" smtClean="0"/>
              <a:t>3/6/2019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A8539-4151-9740-B7AB-CD5F79EC4B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51682" y="450851"/>
            <a:ext cx="846083" cy="5357812"/>
          </a:xfrm>
        </p:spPr>
        <p:txBody>
          <a:bodyPr vert="eaVert" anchor="t" anchorCtr="0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450851"/>
            <a:ext cx="5943600" cy="53578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5A0D8-1086-9442-9CFB-ACBF677B3339}" type="datetimeFigureOut">
              <a:rPr lang="en-US" smtClean="0"/>
              <a:t>3/6/2019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A8539-4151-9740-B7AB-CD5F79EC4B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Watermark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122215" y="3200400"/>
            <a:ext cx="8021782" cy="2209800"/>
          </a:xfrm>
        </p:spPr>
        <p:txBody>
          <a:bodyPr wrap="none" lIns="0" tIns="0" rIns="0" bIns="0" anchor="ctr" anchorCtr="0">
            <a:noAutofit/>
          </a:bodyPr>
          <a:lstStyle>
            <a:lvl1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  <a:lvl2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2pPr>
            <a:lvl3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3pPr>
            <a:lvl4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4pPr>
            <a:lvl5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0813" y="3833095"/>
            <a:ext cx="4724400" cy="1209964"/>
          </a:xfrm>
        </p:spPr>
        <p:txBody>
          <a:bodyPr lIns="45720" tIns="0" rIns="45720" bIns="0" anchor="b" anchorCtr="0">
            <a:noAutofit/>
          </a:bodyPr>
          <a:lstStyle>
            <a:lvl1pPr algn="l">
              <a:lnSpc>
                <a:spcPts val="5000"/>
              </a:lnSpc>
              <a:defRPr sz="46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0813" y="5056909"/>
            <a:ext cx="4724400" cy="1156586"/>
          </a:xfrm>
        </p:spPr>
        <p:txBody>
          <a:bodyPr lIns="91440" tIns="0" rIns="45720" bIns="0">
            <a:normAutofit/>
          </a:bodyPr>
          <a:lstStyle>
            <a:lvl1pPr marL="0" indent="0" algn="l">
              <a:lnSpc>
                <a:spcPts val="2600"/>
              </a:lnSpc>
              <a:spcBef>
                <a:spcPct val="0"/>
              </a:spcBef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98744"/>
            <a:ext cx="1981200" cy="273050"/>
          </a:xfrm>
        </p:spPr>
        <p:txBody>
          <a:bodyPr/>
          <a:lstStyle>
            <a:lvl1pPr algn="l">
              <a:defRPr sz="1100">
                <a:latin typeface="Rockwell" pitchFamily="18" charset="0"/>
              </a:defRPr>
            </a:lvl1pPr>
          </a:lstStyle>
          <a:p>
            <a:fld id="{1E15A0D8-1086-9442-9CFB-ACBF677B3339}" type="datetimeFigureOut">
              <a:rPr lang="en-US" smtClean="0"/>
              <a:t>3/6/2019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400" y="6298744"/>
            <a:ext cx="3810000" cy="273050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64856" y="6312392"/>
            <a:ext cx="685800" cy="265089"/>
          </a:xfrm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fld id="{BEDA8539-4151-9740-B7AB-CD5F79EC4B9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94560"/>
            <a:ext cx="7772400" cy="1362075"/>
          </a:xfrm>
        </p:spPr>
        <p:txBody>
          <a:bodyPr vert="horz" lIns="45720" tIns="0" rIns="45720" bIns="0" rtlCol="0" anchor="b" anchorCtr="0">
            <a:noAutofit/>
          </a:bodyPr>
          <a:lstStyle>
            <a:lvl1pPr algn="l" defTabSz="914400" rtl="0" eaLnBrk="1" latinLnBrk="0" hangingPunct="1">
              <a:lnSpc>
                <a:spcPts val="5000"/>
              </a:lnSpc>
              <a:spcBef>
                <a:spcPct val="0"/>
              </a:spcBef>
              <a:buNone/>
              <a:defRPr sz="4600" b="1" kern="1200" cap="none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557016"/>
            <a:ext cx="7772400" cy="987552"/>
          </a:xfrm>
        </p:spPr>
        <p:txBody>
          <a:bodyPr vert="horz" lIns="91440" tIns="0" rIns="45720" bIns="0" rtlCol="0" anchor="t" anchorCtr="0">
            <a:normAutofit/>
          </a:bodyPr>
          <a:lstStyle>
            <a:lvl1pPr marL="0" indent="0">
              <a:spcBef>
                <a:spcPct val="0"/>
              </a:spcBef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SzPct val="90000"/>
              <a:buFontTx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5A0D8-1086-9442-9CFB-ACBF677B3339}" type="datetimeFigureOut">
              <a:rPr lang="en-US" smtClean="0"/>
              <a:t>3/6/2019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A8539-4151-9740-B7AB-CD5F79EC4B9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Watermar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712693" y="1689847"/>
            <a:ext cx="8431303" cy="2209800"/>
          </a:xfrm>
        </p:spPr>
        <p:txBody>
          <a:bodyPr wrap="none" lIns="0" tIns="0" rIns="0" bIns="0" anchor="ctr" anchorCtr="0">
            <a:noAutofit/>
          </a:bodyPr>
          <a:lstStyle>
            <a:lvl1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  <a:lvl2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2pPr>
            <a:lvl3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3pPr>
            <a:lvl4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4pPr>
            <a:lvl5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196353"/>
            <a:ext cx="5334000" cy="1362075"/>
          </a:xfrm>
        </p:spPr>
        <p:txBody>
          <a:bodyPr lIns="45720" tIns="0" rIns="45720" bIns="0" anchor="b" anchorCtr="0"/>
          <a:lstStyle>
            <a:lvl1pPr algn="l">
              <a:lnSpc>
                <a:spcPts val="5000"/>
              </a:lnSpc>
              <a:defRPr sz="4600" b="1" cap="none" baseline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560618"/>
            <a:ext cx="5334000" cy="983087"/>
          </a:xfrm>
        </p:spPr>
        <p:txBody>
          <a:bodyPr tIns="0" rIns="45720" bIns="0" anchor="t" anchorCtr="0"/>
          <a:lstStyle>
            <a:lvl1pPr marL="0" indent="0">
              <a:spcBef>
                <a:spcPct val="0"/>
              </a:spcBef>
              <a:buNone/>
              <a:defRPr sz="22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5A0D8-1086-9442-9CFB-ACBF677B3339}" type="datetimeFigureOut">
              <a:rPr lang="en-US" smtClean="0"/>
              <a:t>3/6/2019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A8539-4151-9740-B7AB-CD5F79EC4B9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Picture">
    <p:bg>
      <p:bgPr>
        <a:blipFill dpi="0" rotWithShape="1">
          <a:blip r:embed="rId2">
            <a:lum/>
          </a:blip>
          <a:srcRect/>
          <a:stretch>
            <a:fillRect t="-4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52775" y="4069804"/>
            <a:ext cx="5538788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600" b="1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grpSp>
        <p:nvGrpSpPr>
          <p:cNvPr id="3" name="Group 8"/>
          <p:cNvGrpSpPr/>
          <p:nvPr/>
        </p:nvGrpSpPr>
        <p:grpSpPr>
          <a:xfrm rot="21240000">
            <a:off x="654352" y="445180"/>
            <a:ext cx="5416247" cy="3630168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Picture Placeholder 9"/>
          <p:cNvSpPr>
            <a:spLocks noGrp="1"/>
          </p:cNvSpPr>
          <p:nvPr>
            <p:ph type="pic" sz="quarter" idx="15"/>
          </p:nvPr>
        </p:nvSpPr>
        <p:spPr>
          <a:xfrm rot="21240000">
            <a:off x="857677" y="632632"/>
            <a:ext cx="5009597" cy="325526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58117" y="5230906"/>
            <a:ext cx="5532958" cy="865093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5A0D8-1086-9442-9CFB-ACBF677B3339}" type="datetimeFigureOut">
              <a:rPr lang="en-US" smtClean="0"/>
              <a:t>3/6/2019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A8539-4151-9740-B7AB-CD5F79EC4B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5A0D8-1086-9442-9CFB-ACBF677B3339}" type="datetimeFigureOut">
              <a:rPr lang="en-US" smtClean="0"/>
              <a:t>3/6/2019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A8539-4151-9740-B7AB-CD5F79EC4B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1326" y="1419366"/>
            <a:ext cx="3200400" cy="584035"/>
          </a:xfrm>
        </p:spPr>
        <p:txBody>
          <a:bodyPr anchor="b"/>
          <a:lstStyle>
            <a:lvl1pPr marL="0" indent="0" algn="ctr">
              <a:spcBef>
                <a:spcPct val="0"/>
              </a:spcBef>
              <a:buNone/>
              <a:defRPr sz="2200" b="0">
                <a:solidFill>
                  <a:schemeClr val="tx2">
                    <a:lumMod val="60000"/>
                    <a:lumOff val="40000"/>
                  </a:schemeClr>
                </a:solidFill>
                <a:latin typeface="Impact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97367" y="2174875"/>
            <a:ext cx="3566160" cy="36163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30247" y="1419366"/>
            <a:ext cx="3200400" cy="584035"/>
          </a:xfrm>
        </p:spPr>
        <p:txBody>
          <a:bodyPr anchor="b"/>
          <a:lstStyle>
            <a:lvl1pPr marL="0" indent="0" algn="ctr">
              <a:spcBef>
                <a:spcPct val="0"/>
              </a:spcBef>
              <a:buNone/>
              <a:defRPr sz="2200" b="0">
                <a:solidFill>
                  <a:schemeClr val="tx2">
                    <a:lumMod val="60000"/>
                    <a:lumOff val="40000"/>
                  </a:schemeClr>
                </a:solidFill>
                <a:latin typeface="Impact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6514" y="2174875"/>
            <a:ext cx="3566160" cy="36163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5A0D8-1086-9442-9CFB-ACBF677B3339}" type="datetimeFigureOut">
              <a:rPr lang="en-US" smtClean="0"/>
              <a:t>3/6/2019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A8539-4151-9740-B7AB-CD5F79EC4B92}" type="slidenum">
              <a:rPr lang="en-US" smtClean="0"/>
              <a:t>‹#›</a:t>
            </a:fld>
            <a:endParaRPr lang="en-US"/>
          </a:p>
        </p:txBody>
      </p:sp>
      <p:pic>
        <p:nvPicPr>
          <p:cNvPr id="11" name="Picture 10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7039" y="1897040"/>
            <a:ext cx="3228975" cy="142875"/>
          </a:xfrm>
          <a:prstGeom prst="rect">
            <a:avLst/>
          </a:prstGeom>
        </p:spPr>
      </p:pic>
      <p:pic>
        <p:nvPicPr>
          <p:cNvPr id="13" name="Picture 12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5960" y="1897040"/>
            <a:ext cx="3228975" cy="142875"/>
          </a:xfrm>
          <a:prstGeom prst="rect">
            <a:avLst/>
          </a:prstGeom>
        </p:spPr>
      </p:pic>
      <p:pic>
        <p:nvPicPr>
          <p:cNvPr id="12" name="Picture 11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7039" y="1897040"/>
            <a:ext cx="3228975" cy="142875"/>
          </a:xfrm>
          <a:prstGeom prst="rect">
            <a:avLst/>
          </a:prstGeom>
        </p:spPr>
      </p:pic>
      <p:pic>
        <p:nvPicPr>
          <p:cNvPr id="14" name="Picture 13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5960" y="1897040"/>
            <a:ext cx="3228975" cy="14287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8"/>
            <a:ext cx="731520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5A0D8-1086-9442-9CFB-ACBF677B3339}" type="datetimeFigureOut">
              <a:rPr lang="en-US" smtClean="0"/>
              <a:t>3/6/2019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A8539-4151-9740-B7AB-CD5F79EC4B9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914400" y="3870960"/>
            <a:ext cx="731520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image" Target="../media/image8.pn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7.pn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6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503238"/>
            <a:ext cx="7313613" cy="868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735138"/>
            <a:ext cx="7313613" cy="40560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63438" y="6314461"/>
            <a:ext cx="1295400" cy="2650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fld id="{1E15A0D8-1086-9442-9CFB-ACBF677B3339}" type="datetimeFigureOut">
              <a:rPr lang="en-US" smtClean="0"/>
              <a:t>3/6/2019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2607" y="6305797"/>
            <a:ext cx="3717967" cy="2592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21388" y="5476097"/>
            <a:ext cx="1483056" cy="8518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</a:lstStyle>
          <a:p>
            <a:fld id="{BEDA8539-4151-9740-B7AB-CD5F79EC4B9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63550" indent="-463550" algn="l" defTabSz="914400" rtl="0" eaLnBrk="1" latinLnBrk="0" hangingPunct="1">
        <a:spcBef>
          <a:spcPts val="2000"/>
        </a:spcBef>
        <a:buSzPct val="90000"/>
        <a:buFontTx/>
        <a:buBlip>
          <a:blip r:embed="rId22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600"/>
        </a:spcBef>
        <a:buSzPct val="90000"/>
        <a:buFontTx/>
        <a:buBlip>
          <a:blip r:embed="rId23"/>
        </a:buBlip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255713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97025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938338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dirty="0"/>
              <a:t>A Glossary of Definitions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3200" dirty="0"/>
              <a:t>By </a:t>
            </a:r>
            <a:r>
              <a:rPr lang="en-US" sz="3200" dirty="0" err="1"/>
              <a:t>Ayn</a:t>
            </a:r>
            <a:r>
              <a:rPr lang="en-US" sz="3200" dirty="0"/>
              <a:t> Rand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CBD8E8-06C8-4AF8-8BE4-638B16B367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Elitism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FA7832-3644-43BB-BB52-EE679CA4B2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3600" b="1" dirty="0"/>
              <a:t>Elitism is the belief or attitude that individuals who form an elite</a:t>
            </a:r>
            <a:r>
              <a:rPr lang="en-US" sz="3600" dirty="0"/>
              <a:t> — a select group of people with a certain ancestry, intrinsic quality, high intellect, wealth, special skills, or experience — </a:t>
            </a:r>
            <a:r>
              <a:rPr lang="en-US" sz="3600" b="1" dirty="0"/>
              <a:t>are more likely to be constructive to society as a whole, and therefore deserve influence or authority greater than that of others.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45196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Determinism vs. Free Will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Determinism (fate) contends that people are by nature in the grip of forces beyond their control</a:t>
            </a:r>
            <a:r>
              <a:rPr lang="en-US" dirty="0"/>
              <a:t>, that their beliefs and values are the result of some force such as God, other people, the stars, economic conditions, instincts, or one’s racial heritage.</a:t>
            </a:r>
          </a:p>
          <a:p>
            <a:r>
              <a:rPr lang="en-US" b="1" dirty="0"/>
              <a:t>Free will contends that people can make choices, can make up their own minds</a:t>
            </a:r>
            <a:r>
              <a:rPr lang="en-US" dirty="0"/>
              <a:t>, can make decisions, can direct their own lives by the ideas and values they adopt.</a:t>
            </a:r>
          </a:p>
          <a:p>
            <a:endParaRPr lang="en-US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48268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Collectivism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/>
              <a:t>	</a:t>
            </a:r>
            <a:r>
              <a:rPr lang="en-US" sz="3600" dirty="0"/>
              <a:t>Collectivism means the subjugation of the individual to a group—whether to a race, class or state does not matter.  </a:t>
            </a:r>
            <a:r>
              <a:rPr lang="en-US" sz="3600" b="1" dirty="0"/>
              <a:t>Collectivism holds that man must be chained to a collective action and collective thought for the sake of what is called “the common good.”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Collectivism Continued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such a society, the individual is owned by the group.</a:t>
            </a:r>
          </a:p>
          <a:p>
            <a:r>
              <a:rPr lang="en-US" dirty="0"/>
              <a:t>The individual has no right to private existence which means no right to lead his own life, pursue his own happiness, or use his own property.</a:t>
            </a:r>
          </a:p>
          <a:p>
            <a:r>
              <a:rPr lang="en-US" dirty="0"/>
              <a:t>The individual exists only as a part of the group, and his worth is determined by his service to the group.</a:t>
            </a:r>
          </a:p>
        </p:txBody>
      </p:sp>
    </p:spTree>
    <p:extLst>
      <p:ext uri="{BB962C8B-B14F-4D97-AF65-F5344CB8AC3E}">
        <p14:creationId xmlns:p14="http://schemas.microsoft.com/office/powerpoint/2010/main" val="1262370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Individualism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b="1" dirty="0"/>
              <a:t>	</a:t>
            </a:r>
            <a:r>
              <a:rPr lang="en-US" sz="3600" b="1" dirty="0"/>
              <a:t>Individualism regards man—every man—as an independent, sovereign entity who possesses an inalienable right to his own life, a right derived from his nature as a rational being.  </a:t>
            </a:r>
            <a:r>
              <a:rPr lang="en-US" sz="3600" dirty="0"/>
              <a:t>Individualism holds that a civilized society can be achieved only on the basis of the recognition of individual rights.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Individualism Continued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Individualism does not mean that one can do whatever he feels like doing; it means that every man is an individual and has the same rights.</a:t>
            </a:r>
          </a:p>
          <a:p>
            <a:r>
              <a:rPr lang="en-US" dirty="0"/>
              <a:t>An individualist is a man who says: “I will not run anyone’s life—not let anyone run mine.  I will not rule or be ruled.  I will not be a master nor a slave.”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38219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Altruism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/>
              <a:t>	</a:t>
            </a:r>
            <a:r>
              <a:rPr lang="en-US" sz="3600" b="1" dirty="0"/>
              <a:t>The basic principle of altruism is that man has no right to exist for his own sake, that service to others is the only justification of his existence</a:t>
            </a:r>
            <a:r>
              <a:rPr lang="en-US" sz="3600" dirty="0"/>
              <a:t>, and that self-sacrifice is his highest moral duty; virtue and value  which means:  the self as a standard of evil, the selfless as a standard of the good.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Egoism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	</a:t>
            </a:r>
            <a:r>
              <a:rPr lang="en-US" sz="3600" b="1" dirty="0"/>
              <a:t>Egoism states that each man’s primary moral obligation is to achieve his own welfare, well-being, or self-interest.  </a:t>
            </a:r>
            <a:r>
              <a:rPr lang="en-US" sz="3600" dirty="0"/>
              <a:t>He should be ‘selfish’ in the sense of being the beneficiary of his own actions.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24E2A1-66E3-4D41-885A-EF073064DF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Objectivism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A31285-25E9-4B6E-8559-834F740544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/>
              <a:t>The concept of man as a heroic being, with his own happiness as the moral purpose of his life, with productive achievement as his noblest activity, and reason as his only absolute.</a:t>
            </a:r>
          </a:p>
        </p:txBody>
      </p:sp>
    </p:spTree>
    <p:extLst>
      <p:ext uri="{BB962C8B-B14F-4D97-AF65-F5344CB8AC3E}">
        <p14:creationId xmlns:p14="http://schemas.microsoft.com/office/powerpoint/2010/main" val="29374831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Leveling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/>
              <a:t>Leveling is a social process where uniqueness of an individual is rendered non-existent by assigning equal value to all aspects of human endeavors</a:t>
            </a:r>
            <a:r>
              <a:rPr lang="en-US" sz="3600" dirty="0"/>
              <a:t>, thus missing all the intricacies and subtle complexities of human identity.</a:t>
            </a:r>
          </a:p>
        </p:txBody>
      </p:sp>
    </p:spTree>
    <p:extLst>
      <p:ext uri="{BB962C8B-B14F-4D97-AF65-F5344CB8AC3E}">
        <p14:creationId xmlns:p14="http://schemas.microsoft.com/office/powerpoint/2010/main" val="79523379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theme/theme1.xml><?xml version="1.0" encoding="utf-8"?>
<a:theme xmlns:a="http://schemas.openxmlformats.org/drawingml/2006/main" name="Inkwell">
  <a:themeElements>
    <a:clrScheme name="Inkwell">
      <a:dk1>
        <a:sysClr val="windowText" lastClr="000000"/>
      </a:dk1>
      <a:lt1>
        <a:sysClr val="window" lastClr="FFFFFF"/>
      </a:lt1>
      <a:dk2>
        <a:srgbClr val="584D2E"/>
      </a:dk2>
      <a:lt2>
        <a:srgbClr val="EFE7C3"/>
      </a:lt2>
      <a:accent1>
        <a:srgbClr val="860908"/>
      </a:accent1>
      <a:accent2>
        <a:srgbClr val="4A0505"/>
      </a:accent2>
      <a:accent3>
        <a:srgbClr val="7A500A"/>
      </a:accent3>
      <a:accent4>
        <a:srgbClr val="C47810"/>
      </a:accent4>
      <a:accent5>
        <a:srgbClr val="827752"/>
      </a:accent5>
      <a:accent6>
        <a:srgbClr val="B5BB83"/>
      </a:accent6>
      <a:hlink>
        <a:srgbClr val="C47810"/>
      </a:hlink>
      <a:folHlink>
        <a:srgbClr val="F0A43A"/>
      </a:folHlink>
    </a:clrScheme>
    <a:fontScheme name="Inkwell">
      <a:majorFont>
        <a:latin typeface="Goudy Old Style"/>
        <a:ea typeface=""/>
        <a:cs typeface=""/>
        <a:font script="Jpan" typeface="ＭＳ Ｐ明朝"/>
      </a:majorFont>
      <a:minorFont>
        <a:latin typeface="Goudy Old Style"/>
        <a:ea typeface=""/>
        <a:cs typeface=""/>
        <a:font script="Jpan" typeface="ＭＳ Ｐ明朝"/>
      </a:minorFont>
    </a:fontScheme>
    <a:fmtScheme name="Inkwell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30000"/>
              </a:schemeClr>
              <a:schemeClr val="phClr">
                <a:alpha val="10000"/>
                <a:satMod val="12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shade val="30000"/>
                <a:satMod val="150000"/>
              </a:schemeClr>
              <a:schemeClr val="phClr">
                <a:alpha val="10000"/>
                <a:satMod val="12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101600" dist="38100" dir="5400000" rotWithShape="0">
              <a:srgbClr val="000000">
                <a:alpha val="7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  <a:softEdge rad="63500"/>
          </a:effectLst>
        </a:effectStyle>
      </a:effectStyleLst>
      <a:bgFillStyleLst>
        <a:blipFill rotWithShape="1">
          <a:blip xmlns:r="http://schemas.openxmlformats.org/officeDocument/2006/relationships" r:embed="rId3"/>
          <a:stretch/>
        </a:blipFill>
        <a:blipFill rotWithShape="1">
          <a:blip xmlns:r="http://schemas.openxmlformats.org/officeDocument/2006/relationships" r:embed="rId4"/>
          <a:stretch/>
        </a:blipFill>
        <a:blipFill rotWithShape="1">
          <a:blip xmlns:r="http://schemas.openxmlformats.org/officeDocument/2006/relationships" r:embed="rId5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Inkwell.thmx</Template>
  <TotalTime>365</TotalTime>
  <Words>312</Words>
  <Application>Microsoft Office PowerPoint</Application>
  <PresentationFormat>On-screen Show (4:3)</PresentationFormat>
  <Paragraphs>26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Goudy Old Style</vt:lpstr>
      <vt:lpstr>Impact</vt:lpstr>
      <vt:lpstr>Rockwell</vt:lpstr>
      <vt:lpstr>Inkwell</vt:lpstr>
      <vt:lpstr>A Glossary of Definitions</vt:lpstr>
      <vt:lpstr>Collectivism</vt:lpstr>
      <vt:lpstr>Collectivism Continued</vt:lpstr>
      <vt:lpstr>Individualism</vt:lpstr>
      <vt:lpstr>Individualism Continued</vt:lpstr>
      <vt:lpstr>Altruism</vt:lpstr>
      <vt:lpstr>Egoism</vt:lpstr>
      <vt:lpstr>Objectivism</vt:lpstr>
      <vt:lpstr>Leveling</vt:lpstr>
      <vt:lpstr>Elitism</vt:lpstr>
      <vt:lpstr>Determinism vs. Free Will</vt:lpstr>
    </vt:vector>
  </TitlesOfParts>
  <Company>Brockton High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Glossary of Definitions</dc:title>
  <dc:creator>Hilary Filkins</dc:creator>
  <cp:lastModifiedBy>HILARY M. FILKINS</cp:lastModifiedBy>
  <cp:revision>11</cp:revision>
  <dcterms:created xsi:type="dcterms:W3CDTF">2013-03-20T22:42:01Z</dcterms:created>
  <dcterms:modified xsi:type="dcterms:W3CDTF">2019-03-06T15:08:47Z</dcterms:modified>
</cp:coreProperties>
</file>