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54" d="100"/>
          <a:sy n="54" d="100"/>
        </p:scale>
        <p:origin x="8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3C443-4AFD-42BC-B9D8-DA8DC463EE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Systemic Racism?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94FDF1-3012-4E9B-8248-55FE47445B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4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0BC5D-12F4-420A-8479-8E46F7F68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Systemic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762A3-3F55-4330-B032-8D41763DED2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Systemic refers to something that is spread throughout, system-wide, affecting a group or system such as a body, the economy, or Society as a whole</a:t>
            </a:r>
          </a:p>
        </p:txBody>
      </p:sp>
    </p:spTree>
    <p:extLst>
      <p:ext uri="{BB962C8B-B14F-4D97-AF65-F5344CB8AC3E}">
        <p14:creationId xmlns:p14="http://schemas.microsoft.com/office/powerpoint/2010/main" val="502855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4BDC0-17DB-4239-8870-6C91A390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racism?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7CDD5-9364-4071-AFE0-74A741770B6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Racism is prejudice, discrimination, or antagonism directed against someone of a different race based on the belief that one’s own race is superior.</a:t>
            </a:r>
          </a:p>
        </p:txBody>
      </p:sp>
    </p:spTree>
    <p:extLst>
      <p:ext uri="{BB962C8B-B14F-4D97-AF65-F5344CB8AC3E}">
        <p14:creationId xmlns:p14="http://schemas.microsoft.com/office/powerpoint/2010/main" val="2618950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6B59D-EF1E-47A7-9DF5-31B48F5CE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systemic racism?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6B1B-82C6-45CE-858C-AA2CB9362DA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Systemic racism is a term used to talk about the policies and practices entrenched in established institutions that harm and/</a:t>
            </a:r>
            <a:r>
              <a:rPr lang="en-US" sz="3600"/>
              <a:t>or discriminate against </a:t>
            </a:r>
            <a:r>
              <a:rPr lang="en-US" sz="3600" dirty="0"/>
              <a:t>certain racial groups while helping other racial groups.  </a:t>
            </a:r>
          </a:p>
        </p:txBody>
      </p:sp>
    </p:spTree>
    <p:extLst>
      <p:ext uri="{BB962C8B-B14F-4D97-AF65-F5344CB8AC3E}">
        <p14:creationId xmlns:p14="http://schemas.microsoft.com/office/powerpoint/2010/main" val="1738871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AF927-FF8F-49C3-B277-5F7525B1C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I have to learn about systemic racism?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7232F-8DB6-4648-B22B-4BE40CF1EC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Systemic racism is the </a:t>
            </a:r>
            <a:r>
              <a:rPr lang="en-US" sz="3600"/>
              <a:t>best short hand </a:t>
            </a:r>
            <a:r>
              <a:rPr lang="en-US" sz="3600" dirty="0"/>
              <a:t>to explain why there’s still so much inequality in American life.</a:t>
            </a:r>
          </a:p>
        </p:txBody>
      </p:sp>
    </p:spTree>
    <p:extLst>
      <p:ext uri="{BB962C8B-B14F-4D97-AF65-F5344CB8AC3E}">
        <p14:creationId xmlns:p14="http://schemas.microsoft.com/office/powerpoint/2010/main" val="395470256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</TotalTime>
  <Words>136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Droplet</vt:lpstr>
      <vt:lpstr>What is Systemic Racism?</vt:lpstr>
      <vt:lpstr>What does Systemic Mean?</vt:lpstr>
      <vt:lpstr>What is racism?</vt:lpstr>
      <vt:lpstr>What is systemic racism?</vt:lpstr>
      <vt:lpstr>Why do I have to learn about systemic racism?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Systemic Racism?</dc:title>
  <dc:creator>HILARY M. FILKINS</dc:creator>
  <cp:lastModifiedBy>HILARY M. FILKINS</cp:lastModifiedBy>
  <cp:revision>2</cp:revision>
  <dcterms:created xsi:type="dcterms:W3CDTF">2019-12-05T13:51:38Z</dcterms:created>
  <dcterms:modified xsi:type="dcterms:W3CDTF">2019-12-05T14:10:19Z</dcterms:modified>
</cp:coreProperties>
</file>