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CFA7-892C-47CA-A8BE-575559F49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See, Think, Wonder, &amp; Evaluate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71F8D-43B5-482D-8BF3-76C1385D7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5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85782-6FC0-43E8-9DC7-9416E9A5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5" cy="58978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5743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6889A-608F-4809-BD23-9C0828FB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59"/>
            <a:ext cx="11237976" cy="589788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530975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</vt:lpstr>
      <vt:lpstr>See, Think, Wonder, &amp; Evaluate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See, Think, Wonder, &amp; Evaluate</dc:title>
  <dc:creator>HILARY M. FILKINS</dc:creator>
  <cp:lastModifiedBy>HILARY M. FILKINS</cp:lastModifiedBy>
  <cp:revision>1</cp:revision>
  <dcterms:created xsi:type="dcterms:W3CDTF">2019-05-01T17:33:22Z</dcterms:created>
  <dcterms:modified xsi:type="dcterms:W3CDTF">2020-07-18T00:29:25Z</dcterms:modified>
</cp:coreProperties>
</file>