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61C58A94-7E33-5B42-92F1-82242B460113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AFC56213-B4C4-4C5C-8EAE-01416D175C4F}" type="slidenum">
              <a:rPr/>
              <a:pPr/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8A94-7E33-5B42-92F1-82242B460113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333E-2EE0-CC48-B1BC-D2DC174203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8A94-7E33-5B42-92F1-82242B460113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333E-2EE0-CC48-B1BC-D2DC174203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8A94-7E33-5B42-92F1-82242B460113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333E-2EE0-CC48-B1BC-D2DC17420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8A94-7E33-5B42-92F1-82242B460113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333E-2EE0-CC48-B1BC-D2DC17420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8A94-7E33-5B42-92F1-82242B460113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333E-2EE0-CC48-B1BC-D2DC17420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8A94-7E33-5B42-92F1-82242B460113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333E-2EE0-CC48-B1BC-D2DC174203F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8A94-7E33-5B42-92F1-82242B460113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333E-2EE0-CC48-B1BC-D2DC17420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8A94-7E33-5B42-92F1-82242B460113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333E-2EE0-CC48-B1BC-D2DC174203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8A94-7E33-5B42-92F1-82242B460113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333E-2EE0-CC48-B1BC-D2DC17420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8A94-7E33-5B42-92F1-82242B460113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333E-2EE0-CC48-B1BC-D2DC17420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8A94-7E33-5B42-92F1-82242B460113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333E-2EE0-CC48-B1BC-D2DC17420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8A94-7E33-5B42-92F1-82242B460113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333E-2EE0-CC48-B1BC-D2DC17420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61C58A94-7E33-5B42-92F1-82242B460113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D2FF333E-2EE0-CC48-B1BC-D2DC17420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8A94-7E33-5B42-92F1-82242B460113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333E-2EE0-CC48-B1BC-D2DC17420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8A94-7E33-5B42-92F1-82242B460113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333E-2EE0-CC48-B1BC-D2DC17420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8A94-7E33-5B42-92F1-82242B460113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333E-2EE0-CC48-B1BC-D2DC17420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8A94-7E33-5B42-92F1-82242B460113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333E-2EE0-CC48-B1BC-D2DC17420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8A94-7E33-5B42-92F1-82242B460113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333E-2EE0-CC48-B1BC-D2DC174203F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8A94-7E33-5B42-92F1-82242B460113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333E-2EE0-CC48-B1BC-D2DC174203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61C58A94-7E33-5B42-92F1-82242B460113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D2FF333E-2EE0-CC48-B1BC-D2DC17420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05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2.xml"/><Relationship Id="rId1" Type="http://schemas.openxmlformats.org/officeDocument/2006/relationships/video" Target="https://www.youtube.com/embed/0_avQPM3L9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i="1" dirty="0"/>
              <a:t>Literature Notes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  <a:p>
            <a:r>
              <a:rPr lang="en-US" sz="3200" dirty="0"/>
              <a:t>Queen Elizabeth &amp; The Golden Age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Elizabeth:  A Brief Biography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reign of Queen Elizabeth is often referred to as “The Golden Age.”</a:t>
            </a:r>
          </a:p>
          <a:p>
            <a:r>
              <a:rPr lang="en-US" b="1" dirty="0"/>
              <a:t>Elizabeth was the daughter of King Henry VIII and his second wife Anne Boleyn.</a:t>
            </a:r>
          </a:p>
          <a:p>
            <a:r>
              <a:rPr lang="en-US" b="1" dirty="0"/>
              <a:t>She was born on September 7, 1533, </a:t>
            </a:r>
            <a:r>
              <a:rPr lang="en-US" dirty="0"/>
              <a:t>and her birth was one of the biggest disappointments of her father’s life.</a:t>
            </a:r>
          </a:p>
          <a:p>
            <a:r>
              <a:rPr lang="en-US" b="1" dirty="0"/>
              <a:t>Because Elizabeth’s mother Anne failed to provide Henry with a son, she was executed and Elizabeth was declared illegitimate.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Biography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After her mother’s death, Elizabeth saw a quick succession of stepmothers.</a:t>
            </a:r>
          </a:p>
          <a:p>
            <a:r>
              <a:rPr lang="en-US" b="1" dirty="0"/>
              <a:t>For generations, historians have debated whether the constant bride changing was responsible for Elizabeth’s refusal to marry.</a:t>
            </a:r>
          </a:p>
          <a:p>
            <a:r>
              <a:rPr lang="en-US" b="1" dirty="0"/>
              <a:t>As a child despite her father ignoring her, Elizabeth was given an impressive education, and by adulthood, she could speak five languages.</a:t>
            </a:r>
          </a:p>
          <a:p>
            <a:r>
              <a:rPr lang="en-US" b="1" dirty="0"/>
              <a:t>Henry later reinstated his daughter in line of the succession because he finally received the boy he had long hoped for, Edward.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Biography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In Tudor times, girls were considered of marriageable age at 12, however, it was never Elizabeth’s intention to marry.</a:t>
            </a:r>
          </a:p>
          <a:p>
            <a:r>
              <a:rPr lang="en-US" b="1" dirty="0"/>
              <a:t>She was crowned Queen on January 15, 1559, because her younger brother Edward pre-deceased her from illness.</a:t>
            </a:r>
          </a:p>
          <a:p>
            <a:r>
              <a:rPr lang="en-US" dirty="0"/>
              <a:t>When she became Queen, marriage proposals poured in, but she refused every suitor.</a:t>
            </a:r>
          </a:p>
          <a:p>
            <a:r>
              <a:rPr lang="en-US" dirty="0"/>
              <a:t>She did have one love interest, who supposedly killed his wife to marry Elizabeth.  Due to the accusations, Elizabeth “wed” her country and declared herself “The Virgin Queen.”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Elizabeth’s Reign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only real battle England had to endure during Elizabeth’s reign was with Spain; the English defeated them.  At which point, Elizabeth’s popularity reached its zenith.</a:t>
            </a:r>
          </a:p>
          <a:p>
            <a:r>
              <a:rPr lang="en-US" dirty="0"/>
              <a:t>She proved, with the defeat of Spain, a woman could lead in war as well as any man.</a:t>
            </a:r>
          </a:p>
          <a:p>
            <a:r>
              <a:rPr lang="en-US" b="1" dirty="0"/>
              <a:t>The time she reigned is often referred to as “The Golden Age,” because everything was untarnished by war, severe poverty, hunger, and religious squabbles.</a:t>
            </a:r>
          </a:p>
          <a:p>
            <a:r>
              <a:rPr lang="en-US" dirty="0"/>
              <a:t>When Elizabeth officially ascended the throne in 1559, England was an impoverished country torn apart by the aforementioned.</a:t>
            </a:r>
          </a:p>
          <a:p>
            <a:r>
              <a:rPr lang="en-US" dirty="0"/>
              <a:t>When she died in 1603, England was one of the most powerful and prosperous countries in the world.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Elizabeth’s Interests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Elizabeth enjoyed all types of entertainment including:  jousting, hunting, music, and the arts, in particular theater.  </a:t>
            </a:r>
          </a:p>
          <a:p>
            <a:r>
              <a:rPr lang="en-US" dirty="0"/>
              <a:t>She had no time for “Bible thumpers,” who deemed such entertainment impious.</a:t>
            </a:r>
          </a:p>
          <a:p>
            <a:r>
              <a:rPr lang="en-US" b="1" dirty="0"/>
              <a:t>She loved watching plays and created the atmosphere responsible for the flourishing of the literary masterpieces of Shakespeare.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Queen &amp; Shakespeare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Elizabeth had a special relationship with “The Bard,” as Shakespeare is oftentimes referred, and she thoroughly enjoyed his works.</a:t>
            </a:r>
          </a:p>
          <a:p>
            <a:r>
              <a:rPr lang="en-US" dirty="0"/>
              <a:t>The Guinness Book of World Records lists William Shakespeare as the most filmed author ever.  His work has been adapted into movies more than 420 times.</a:t>
            </a:r>
          </a:p>
          <a:p>
            <a:r>
              <a:rPr lang="en-US" b="1" dirty="0"/>
              <a:t>If it weren’t for Queen Elizabeth’s reign, Shakespeare might not have found the fame that has lasted generations.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1B8C3-1F47-4359-A3B4-8425A7672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8A718709-F901-4048-A443-94BBE6286F6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" y="228600"/>
            <a:ext cx="88392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89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243</TotalTime>
  <Words>523</Words>
  <Application>Microsoft Office PowerPoint</Application>
  <PresentationFormat>On-screen Show (4:3)</PresentationFormat>
  <Paragraphs>33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Goudy Old Style</vt:lpstr>
      <vt:lpstr>Impact</vt:lpstr>
      <vt:lpstr>Rockwell</vt:lpstr>
      <vt:lpstr>Inkwell</vt:lpstr>
      <vt:lpstr>Literature Notes</vt:lpstr>
      <vt:lpstr>Elizabeth:  A Brief Biography</vt:lpstr>
      <vt:lpstr>Biography Continued</vt:lpstr>
      <vt:lpstr>Biography Continued</vt:lpstr>
      <vt:lpstr>Elizabeth’s Reign</vt:lpstr>
      <vt:lpstr>Elizabeth’s Interests</vt:lpstr>
      <vt:lpstr>The Queen &amp; Shakespeare</vt:lpstr>
      <vt:lpstr>    </vt:lpstr>
    </vt:vector>
  </TitlesOfParts>
  <Company>Brockton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Shakespeare Pre-Reading for Romeo &amp; Juliet</dc:title>
  <dc:creator>Hilary Filkins</dc:creator>
  <cp:lastModifiedBy>HILARY M. FILKINS</cp:lastModifiedBy>
  <cp:revision>9</cp:revision>
  <dcterms:created xsi:type="dcterms:W3CDTF">2012-03-04T17:37:49Z</dcterms:created>
  <dcterms:modified xsi:type="dcterms:W3CDTF">2018-11-14T18:40:33Z</dcterms:modified>
</cp:coreProperties>
</file>